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B004-73DE-4233-8974-C77812E0FA97}" type="datetimeFigureOut">
              <a:rPr lang="th-TH" smtClean="0"/>
              <a:t>16/12/56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367CF39-8A17-41A0-9EB4-B273233A961C}" type="slidenum">
              <a:rPr lang="th-TH" smtClean="0"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B004-73DE-4233-8974-C77812E0FA97}" type="datetimeFigureOut">
              <a:rPr lang="th-TH" smtClean="0"/>
              <a:t>16/12/56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CF39-8A17-41A0-9EB4-B273233A961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367CF39-8A17-41A0-9EB4-B273233A961C}" type="slidenum">
              <a:rPr lang="th-TH" smtClean="0"/>
              <a:t>‹#›</a:t>
            </a:fld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B004-73DE-4233-8974-C77812E0FA97}" type="datetimeFigureOut">
              <a:rPr lang="th-TH" smtClean="0"/>
              <a:t>16/12/56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B004-73DE-4233-8974-C77812E0FA97}" type="datetimeFigureOut">
              <a:rPr lang="th-TH" smtClean="0"/>
              <a:t>16/12/56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367CF39-8A17-41A0-9EB4-B273233A961C}" type="slidenum">
              <a:rPr lang="th-TH" smtClean="0"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B004-73DE-4233-8974-C77812E0FA97}" type="datetimeFigureOut">
              <a:rPr lang="th-TH" smtClean="0"/>
              <a:t>16/12/56</a:t>
            </a:fld>
            <a:endParaRPr lang="th-TH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367CF39-8A17-41A0-9EB4-B273233A961C}" type="slidenum">
              <a:rPr lang="th-TH" smtClean="0"/>
              <a:t>‹#›</a:t>
            </a:fld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A64B004-73DE-4233-8974-C77812E0FA97}" type="datetimeFigureOut">
              <a:rPr lang="th-TH" smtClean="0"/>
              <a:t>16/12/56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CF39-8A17-41A0-9EB4-B273233A961C}" type="slidenum">
              <a:rPr lang="th-TH" smtClean="0"/>
              <a:t>‹#›</a:t>
            </a:fld>
            <a:endParaRPr lang="th-TH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B004-73DE-4233-8974-C77812E0FA97}" type="datetimeFigureOut">
              <a:rPr lang="th-TH" smtClean="0"/>
              <a:t>16/12/56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h-TH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367CF39-8A17-41A0-9EB4-B273233A961C}" type="slidenum">
              <a:rPr lang="th-TH" smtClean="0"/>
              <a:t>‹#›</a:t>
            </a:fld>
            <a:endParaRPr lang="th-TH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B004-73DE-4233-8974-C77812E0FA97}" type="datetimeFigureOut">
              <a:rPr lang="th-TH" smtClean="0"/>
              <a:t>16/12/56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367CF39-8A17-41A0-9EB4-B273233A961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B004-73DE-4233-8974-C77812E0FA97}" type="datetimeFigureOut">
              <a:rPr lang="th-TH" smtClean="0"/>
              <a:t>16/12/56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367CF39-8A17-41A0-9EB4-B273233A961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367CF39-8A17-41A0-9EB4-B273233A961C}" type="slidenum">
              <a:rPr lang="th-TH" smtClean="0"/>
              <a:t>‹#›</a:t>
            </a:fld>
            <a:endParaRPr lang="th-TH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B004-73DE-4233-8974-C77812E0FA97}" type="datetimeFigureOut">
              <a:rPr lang="th-TH" smtClean="0"/>
              <a:t>16/12/56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367CF39-8A17-41A0-9EB4-B273233A961C}" type="slidenum">
              <a:rPr lang="th-TH" smtClean="0"/>
              <a:t>‹#›</a:t>
            </a:fld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A64B004-73DE-4233-8974-C77812E0FA97}" type="datetimeFigureOut">
              <a:rPr lang="th-TH" smtClean="0"/>
              <a:t>16/12/56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A64B004-73DE-4233-8974-C77812E0FA97}" type="datetimeFigureOut">
              <a:rPr lang="th-TH" smtClean="0"/>
              <a:t>16/12/56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h-TH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367CF39-8A17-41A0-9EB4-B273233A961C}" type="slidenum">
              <a:rPr lang="th-TH" smtClean="0"/>
              <a:t>‹#›</a:t>
            </a:fld>
            <a:endParaRPr lang="th-TH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548680"/>
            <a:ext cx="288032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548680"/>
            <a:ext cx="2808311" cy="2808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3429000"/>
            <a:ext cx="288032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2161" y="3356992"/>
            <a:ext cx="2952327" cy="2952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3958" y="1216124"/>
            <a:ext cx="2609850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Civic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in daily life</dc:title>
  <dc:creator>toshiba</dc:creator>
  <cp:lastModifiedBy>toshiba</cp:lastModifiedBy>
  <cp:revision>3</cp:revision>
  <dcterms:created xsi:type="dcterms:W3CDTF">2013-12-16T09:22:30Z</dcterms:created>
  <dcterms:modified xsi:type="dcterms:W3CDTF">2013-12-16T09:40:57Z</dcterms:modified>
</cp:coreProperties>
</file>