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64B004-73DE-4233-8974-C77812E0FA97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7CF39-8A17-41A0-9EB4-B273233A961C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48680"/>
            <a:ext cx="2808311" cy="28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429000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1" y="3356992"/>
            <a:ext cx="2952327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58" y="1216124"/>
            <a:ext cx="26098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in daily life</dc:title>
  <dc:creator>toshiba</dc:creator>
  <cp:lastModifiedBy>toshiba</cp:lastModifiedBy>
  <cp:revision>3</cp:revision>
  <dcterms:created xsi:type="dcterms:W3CDTF">2013-12-16T09:22:30Z</dcterms:created>
  <dcterms:modified xsi:type="dcterms:W3CDTF">2013-12-16T09:40:57Z</dcterms:modified>
</cp:coreProperties>
</file>